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56209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64373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2022-02-01 22:57
##   Status: 200
##   Content-Type: application/octet-stream
##   Size: 13.8 kB
## &lt;ON DISK&gt;  /var/folders/0z/p5zgjmbn6531bgclzwc383500000gn/T//RtmpqFKmbg/file17f06101cbf2.xlsx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$59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And backloads benefits to the point that only few long-career employees will benefit from (and collect),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39.4%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22.5%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2022-02-01T22:57:18Z</dcterms:created>
  <dcterms:modified xsi:type="dcterms:W3CDTF">2022-02-01T22:57:18Z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